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7" r:id="rId8"/>
    <p:sldId id="265" r:id="rId9"/>
    <p:sldId id="264" r:id="rId10"/>
    <p:sldId id="263" r:id="rId11"/>
    <p:sldId id="266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B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87CCA-058B-4C95-BED8-4303127FB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8CA818-9DBD-4950-8155-47C97C91F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C20C4-CDFC-46F6-944D-5BF30677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451AE-A08D-46E4-B8B5-1BB2D0460756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E73FF-6259-495D-B5E3-1B5F9E003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CA162-ABBE-4F2E-A1B4-2699E6369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A50F-9C8D-4207-A801-F1EDAEFF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52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70590-BCE8-4D6B-9F2D-57C41A14E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B89FC1-D66D-434B-A681-BF07669E23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49BBE-36C6-491F-B55F-ED1F4AB50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451AE-A08D-46E4-B8B5-1BB2D0460756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54C7A-7C74-4658-9570-5DCA8165C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B56D4-41F3-42F5-B75A-C948D16D5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A50F-9C8D-4207-A801-F1EDAEFF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1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6DCBD7-E166-4E01-A30B-4FF4FCB070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1C94F1-12CD-4298-A11C-806917ED2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4FD14-F57A-41C2-99F2-CCA7EF833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451AE-A08D-46E4-B8B5-1BB2D0460756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04616-34CF-4BE8-95A4-0B29B2472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77017-B662-4F2A-82EF-A77DCEB3B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A50F-9C8D-4207-A801-F1EDAEFF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4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D3351-526D-4AC3-935E-6E57EB940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58EF6-5386-499F-BB91-9B520BD35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575C1-411E-4C75-A5A9-DE91BFB0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451AE-A08D-46E4-B8B5-1BB2D0460756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95DBA-126B-420B-9F55-10868F288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99730-8793-4FBB-A422-8DD68FE1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A50F-9C8D-4207-A801-F1EDAEFF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39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BA268-9C4F-4310-AEAB-BE3221679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52300-3BD9-49AD-A16D-65683724E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B1BD2-F396-43FE-98D9-8982D092C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451AE-A08D-46E4-B8B5-1BB2D0460756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C0EAD-B8AB-472E-A23A-65D98B09D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270DA-A5F7-4672-A94B-F632AFA31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A50F-9C8D-4207-A801-F1EDAEFF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0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BA681-372B-444F-BCAD-5A6D8047B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DD9BD-4409-49DC-8C24-A893394563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7011D3-23E6-49D4-8B09-B6D278F0D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CD385-3FE5-4649-99B0-931F72527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451AE-A08D-46E4-B8B5-1BB2D0460756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AD7D17-F4CB-4693-8716-0968AFE72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628C5-B456-4D0B-BF6E-8FA81EBFD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A50F-9C8D-4207-A801-F1EDAEFF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54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BA8A7-8B56-4C84-A71D-C63BCFA7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F4677-9F23-4C03-AC71-4C0F1FEC7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DA74B3-8A6E-40B7-B1DE-CF2EF61D7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70E8AE-12F0-4E03-8FF8-9A7B8B745D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2DA4D3-DDDD-4F61-A641-9EE2A63CF8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CBD10C-9811-424D-8ED5-525847656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451AE-A08D-46E4-B8B5-1BB2D0460756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A5680C-DD8C-4598-89CE-783D8651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33FDD5-C772-4FD2-B9D6-E15F81141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A50F-9C8D-4207-A801-F1EDAEFF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33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EF45-D0F7-407B-8DC1-7B6CD1461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84525-AB4D-4DE5-8BD7-66DEAEE65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451AE-A08D-46E4-B8B5-1BB2D0460756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B0C8F-80A4-4992-8A4F-16EBE302C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863A9-824D-4B82-A9F3-7CD3595E3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A50F-9C8D-4207-A801-F1EDAEFF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89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3FF333-25AE-4AAE-92A1-65DDF52D5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451AE-A08D-46E4-B8B5-1BB2D0460756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8D6C0C-7917-45B9-8F50-68C03CB74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29AF6-D6E5-4184-ADA2-435886501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A50F-9C8D-4207-A801-F1EDAEFF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1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65256-59E6-47D6-931B-112B35B0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02C4D-C832-40E6-A65D-B426D8449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B1447-AB31-408E-8C34-AE835D28E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E4CA-A049-4905-82F8-B915A7798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451AE-A08D-46E4-B8B5-1BB2D0460756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F7EE50-861F-4FCB-B3E8-57B05D365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CA7F3-50B5-4F08-8FC5-079532577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A50F-9C8D-4207-A801-F1EDAEFF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76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BA07F-9099-4D20-BA50-6CA0C24AB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1F2BDD-600C-494C-B75C-27AAD3FA41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08972C-6D4C-4C2E-B0F6-6B4A94EFF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456987-5A63-45BC-AFD2-C23CA3439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451AE-A08D-46E4-B8B5-1BB2D0460756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C65C2-ABE0-459D-9A44-7C115D2DC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55B5B1-B2BF-4B29-AE25-475C0763F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A50F-9C8D-4207-A801-F1EDAEFF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7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35C8A-676F-4BB4-B51E-9979480C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4B9591-4F3C-4B03-B2F9-5AB67F3AA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A962C-8FA0-4695-80FF-AA6BA4B1B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451AE-A08D-46E4-B8B5-1BB2D0460756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79D3D-9233-486F-A422-5AA5EF9C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9D528-EE4D-4422-BE9F-6C9BA2F05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BA50F-9C8D-4207-A801-F1EDAEFF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8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12" Type="http://schemas.openxmlformats.org/officeDocument/2006/relationships/image" Target="../media/image3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1.gif"/><Relationship Id="rId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30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5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2.png"/><Relationship Id="rId15" Type="http://schemas.microsoft.com/office/2007/relationships/hdphoto" Target="../media/hdphoto5.wdp"/><Relationship Id="rId10" Type="http://schemas.openxmlformats.org/officeDocument/2006/relationships/image" Target="../media/image55.png"/><Relationship Id="rId4" Type="http://schemas.microsoft.com/office/2007/relationships/hdphoto" Target="../media/hdphoto1.wdp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gif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0.jpeg"/><Relationship Id="rId18" Type="http://schemas.openxmlformats.org/officeDocument/2006/relationships/image" Target="../media/image22.png"/><Relationship Id="rId26" Type="http://schemas.openxmlformats.org/officeDocument/2006/relationships/image" Target="../media/image23.png"/><Relationship Id="rId3" Type="http://schemas.openxmlformats.org/officeDocument/2006/relationships/image" Target="../media/image33.jpeg"/><Relationship Id="rId21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17" Type="http://schemas.openxmlformats.org/officeDocument/2006/relationships/image" Target="../media/image31.png"/><Relationship Id="rId25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4.jpe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8.png"/><Relationship Id="rId24" Type="http://schemas.openxmlformats.org/officeDocument/2006/relationships/image" Target="../media/image19.png"/><Relationship Id="rId5" Type="http://schemas.openxmlformats.org/officeDocument/2006/relationships/image" Target="../media/image5.png"/><Relationship Id="rId15" Type="http://schemas.openxmlformats.org/officeDocument/2006/relationships/image" Target="../media/image30.png"/><Relationship Id="rId23" Type="http://schemas.openxmlformats.org/officeDocument/2006/relationships/image" Target="../media/image17.png"/><Relationship Id="rId28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13.png"/><Relationship Id="rId31" Type="http://schemas.openxmlformats.org/officeDocument/2006/relationships/image" Target="../media/image11.gif"/><Relationship Id="rId4" Type="http://schemas.openxmlformats.org/officeDocument/2006/relationships/image" Target="../media/image4.png"/><Relationship Id="rId9" Type="http://schemas.openxmlformats.org/officeDocument/2006/relationships/image" Target="../media/image28.png"/><Relationship Id="rId14" Type="http://schemas.openxmlformats.org/officeDocument/2006/relationships/image" Target="../media/image18.jpeg"/><Relationship Id="rId22" Type="http://schemas.openxmlformats.org/officeDocument/2006/relationships/image" Target="../media/image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81BD3F-61BA-43F5-9D92-AA7DF472975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34" y="391478"/>
            <a:ext cx="10086975" cy="635327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D71DE26-3873-4889-9530-2772EA960025}"/>
              </a:ext>
            </a:extLst>
          </p:cNvPr>
          <p:cNvSpPr/>
          <p:nvPr/>
        </p:nvSpPr>
        <p:spPr>
          <a:xfrm>
            <a:off x="4470538" y="2003088"/>
            <a:ext cx="724695" cy="677363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7CA3D0E1-7616-4368-B494-75091B9B4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934" y="439102"/>
            <a:ext cx="3964135" cy="196316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548235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Orland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I-5 @ SR32 to Chico</a:t>
            </a: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2000" b="1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hrs</a:t>
            </a:r>
            <a:r>
              <a:rPr lang="en-US" sz="2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north of Sacramento</a:t>
            </a: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2.5 </a:t>
            </a:r>
            <a:r>
              <a:rPr lang="en-US" sz="2000" b="1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hrs</a:t>
            </a:r>
            <a:r>
              <a:rPr lang="en-US" sz="2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from SF Bay Area</a:t>
            </a: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7ED78670-6AAA-4701-878F-1CB2662EF2CE}"/>
              </a:ext>
            </a:extLst>
          </p:cNvPr>
          <p:cNvSpPr/>
          <p:nvPr/>
        </p:nvSpPr>
        <p:spPr>
          <a:xfrm rot="14760296">
            <a:off x="5524420" y="1060087"/>
            <a:ext cx="747092" cy="1337095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02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ilot flying j orland ca">
            <a:extLst>
              <a:ext uri="{FF2B5EF4-FFF2-40B4-BE49-F238E27FC236}">
                <a16:creationId xmlns:a16="http://schemas.microsoft.com/office/drawing/2014/main" id="{BAE47102-6A21-41F7-80FD-25D20CE2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346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6B40A8-3749-32CC-DD66-AA1BADAF6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868955" cy="68789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0B2A8C-4464-4A72-B7AD-81368408A657}"/>
              </a:ext>
            </a:extLst>
          </p:cNvPr>
          <p:cNvSpPr txBox="1"/>
          <p:nvPr/>
        </p:nvSpPr>
        <p:spPr>
          <a:xfrm>
            <a:off x="195942" y="3505792"/>
            <a:ext cx="1866123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/>
              <a:t>Approved </a:t>
            </a:r>
            <a:r>
              <a:rPr lang="en-US" b="1" dirty="0"/>
              <a:t>hotel – restaurant 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8CAB00-458F-ACBE-5782-C652EE9FB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86" y="2581497"/>
            <a:ext cx="1194344" cy="544258"/>
          </a:xfrm>
          <a:prstGeom prst="rect">
            <a:avLst/>
          </a:prstGeom>
        </p:spPr>
      </p:pic>
      <p:pic>
        <p:nvPicPr>
          <p:cNvPr id="15" name="Picture 14" descr="C:\Users\peterc\AppData\Local\Microsoft\Windows\INetCache\Content.MSO\CE1A6750.tmp">
            <a:extLst>
              <a:ext uri="{FF2B5EF4-FFF2-40B4-BE49-F238E27FC236}">
                <a16:creationId xmlns:a16="http://schemas.microsoft.com/office/drawing/2014/main" id="{3469F446-9C3A-3FEB-B2A2-FE5DCEFB25A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125" y="4246254"/>
            <a:ext cx="434830" cy="419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97529A-D00F-BD55-FB16-AC1E00F60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8313" y="4246254"/>
            <a:ext cx="425811" cy="419052"/>
          </a:xfrm>
          <a:prstGeom prst="rect">
            <a:avLst/>
          </a:prstGeom>
        </p:spPr>
      </p:pic>
      <p:pic>
        <p:nvPicPr>
          <p:cNvPr id="17" name="Picture 16" descr="C:\Users\peterc\AppData\Local\Microsoft\Windows\INetCache\Content.MSO\281DCD14.tmp">
            <a:extLst>
              <a:ext uri="{FF2B5EF4-FFF2-40B4-BE49-F238E27FC236}">
                <a16:creationId xmlns:a16="http://schemas.microsoft.com/office/drawing/2014/main" id="{58007E90-0FB3-79FE-26A1-A049FD49BE1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80" y="4686613"/>
            <a:ext cx="465293" cy="41971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26292A4-39F2-8958-ACD1-FBB6127EC507}"/>
              </a:ext>
            </a:extLst>
          </p:cNvPr>
          <p:cNvSpPr txBox="1"/>
          <p:nvPr/>
        </p:nvSpPr>
        <p:spPr>
          <a:xfrm>
            <a:off x="3906715" y="5228456"/>
            <a:ext cx="1866123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Ideal hotel – restaurant Site</a:t>
            </a:r>
          </a:p>
        </p:txBody>
      </p:sp>
      <p:pic>
        <p:nvPicPr>
          <p:cNvPr id="19" name="Picture 18" descr="C:\Users\peterc\AppData\Local\Microsoft\Windows\INetCache\Content.MSO\D9D8F842.tmp">
            <a:extLst>
              <a:ext uri="{FF2B5EF4-FFF2-40B4-BE49-F238E27FC236}">
                <a16:creationId xmlns:a16="http://schemas.microsoft.com/office/drawing/2014/main" id="{3841BF60-D164-79C5-C05A-3D000F29F301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2" b="29199"/>
          <a:stretch/>
        </p:blipFill>
        <p:spPr bwMode="auto">
          <a:xfrm>
            <a:off x="5434124" y="3610948"/>
            <a:ext cx="583824" cy="296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2A79E3-7E28-3111-022E-48C7B96986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4950" y="3047797"/>
            <a:ext cx="1273447" cy="4731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950E7F-5EF0-D1FA-38B9-C171188120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3358" y="1262308"/>
            <a:ext cx="1273447" cy="473161"/>
          </a:xfrm>
          <a:prstGeom prst="rect">
            <a:avLst/>
          </a:prstGeom>
        </p:spPr>
      </p:pic>
      <p:pic>
        <p:nvPicPr>
          <p:cNvPr id="23" name="Picture 4" descr="Image result for taco bell">
            <a:extLst>
              <a:ext uri="{FF2B5EF4-FFF2-40B4-BE49-F238E27FC236}">
                <a16:creationId xmlns:a16="http://schemas.microsoft.com/office/drawing/2014/main" id="{4397A908-DFF4-E265-6708-521513477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581" y="1936460"/>
            <a:ext cx="382554" cy="3825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23" descr="Image result for wendys">
            <a:extLst>
              <a:ext uri="{FF2B5EF4-FFF2-40B4-BE49-F238E27FC236}">
                <a16:creationId xmlns:a16="http://schemas.microsoft.com/office/drawing/2014/main" id="{F0B326B2-3337-387A-FE40-180DDADE7817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633" y="2515039"/>
            <a:ext cx="466725" cy="39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Image result for cinnabon logo">
            <a:extLst>
              <a:ext uri="{FF2B5EF4-FFF2-40B4-BE49-F238E27FC236}">
                <a16:creationId xmlns:a16="http://schemas.microsoft.com/office/drawing/2014/main" id="{77460719-8670-0641-A822-58B3065E9C75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0" b="29500"/>
          <a:stretch/>
        </p:blipFill>
        <p:spPr bwMode="auto">
          <a:xfrm>
            <a:off x="1974792" y="2906199"/>
            <a:ext cx="599969" cy="1900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9FD03C1-799F-5AD8-BB9C-48636BCF3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3781" y="3125088"/>
            <a:ext cx="1637373" cy="35183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CF7E811-E015-FE05-3E5C-851687753085}"/>
              </a:ext>
            </a:extLst>
          </p:cNvPr>
          <p:cNvSpPr txBox="1"/>
          <p:nvPr/>
        </p:nvSpPr>
        <p:spPr>
          <a:xfrm>
            <a:off x="7115320" y="1366137"/>
            <a:ext cx="39812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Great potential locations </a:t>
            </a:r>
          </a:p>
          <a:p>
            <a:pPr algn="ctr"/>
            <a:r>
              <a:rPr lang="en-US" sz="2800" dirty="0"/>
              <a:t>for hotels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279685-E9DA-E7CE-17E3-312ABB9EC865}"/>
              </a:ext>
            </a:extLst>
          </p:cNvPr>
          <p:cNvSpPr txBox="1"/>
          <p:nvPr/>
        </p:nvSpPr>
        <p:spPr>
          <a:xfrm>
            <a:off x="1869405" y="447607"/>
            <a:ext cx="1866123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Ideal hotel site</a:t>
            </a:r>
          </a:p>
        </p:txBody>
      </p:sp>
    </p:spTree>
    <p:extLst>
      <p:ext uri="{BB962C8B-B14F-4D97-AF65-F5344CB8AC3E}">
        <p14:creationId xmlns:p14="http://schemas.microsoft.com/office/powerpoint/2010/main" val="3321086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809FAA-1293-B5EB-AA2C-E2D60A5188E0}"/>
              </a:ext>
            </a:extLst>
          </p:cNvPr>
          <p:cNvSpPr txBox="1"/>
          <p:nvPr/>
        </p:nvSpPr>
        <p:spPr>
          <a:xfrm>
            <a:off x="289231" y="714172"/>
            <a:ext cx="37580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Excellent locally-owned </a:t>
            </a:r>
          </a:p>
          <a:p>
            <a:pPr algn="ctr"/>
            <a:r>
              <a:rPr lang="en-US" sz="2800" dirty="0"/>
              <a:t>dining establishments</a:t>
            </a:r>
          </a:p>
        </p:txBody>
      </p:sp>
      <p:pic>
        <p:nvPicPr>
          <p:cNvPr id="1028" name="Picture 4" descr="FARWOOD BAR AND GRILL">
            <a:extLst>
              <a:ext uri="{FF2B5EF4-FFF2-40B4-BE49-F238E27FC236}">
                <a16:creationId xmlns:a16="http://schemas.microsoft.com/office/drawing/2014/main" id="{D20B937E-EBDF-222C-81AA-8FCCFA299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944" y="410909"/>
            <a:ext cx="2943949" cy="209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0F9703-75B8-DF3E-4221-03BEFCD6B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4118" y="4060907"/>
            <a:ext cx="2521259" cy="2428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98A24D-DE67-4711-72E9-6664B38CD7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196" y="4973477"/>
            <a:ext cx="2463989" cy="18845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8B60BC-1449-CE16-C8B2-DDF4D1F76D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5311" y="5350712"/>
            <a:ext cx="3801391" cy="158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7B5AB2-475E-B03D-3CDD-9CF4C0B2F0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6198" y="2456311"/>
            <a:ext cx="2701758" cy="2272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A0F0F5-4A9B-F8E8-AE50-D2B3BD8B44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6717" y="2917706"/>
            <a:ext cx="3109599" cy="2409425"/>
          </a:xfrm>
          <a:prstGeom prst="rect">
            <a:avLst/>
          </a:prstGeom>
        </p:spPr>
      </p:pic>
      <p:pic>
        <p:nvPicPr>
          <p:cNvPr id="1032" name="Picture 8" descr="May be an image of 1 person and text that says 'FARWOOD 70 .m'">
            <a:extLst>
              <a:ext uri="{FF2B5EF4-FFF2-40B4-BE49-F238E27FC236}">
                <a16:creationId xmlns:a16="http://schemas.microsoft.com/office/drawing/2014/main" id="{288ED639-20AE-4DA8-80DA-CDE333D52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893" y="0"/>
            <a:ext cx="2806484" cy="310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91D71E-8A19-DA8A-AC78-C13DFCED71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85794" y="5411768"/>
            <a:ext cx="1268851" cy="12994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FCD6D4-D0D8-4C6C-5FE2-4C994B2B79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61" y="2917706"/>
            <a:ext cx="3109599" cy="15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83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8B67A82-FE75-41BF-B30A-DDF8D7EFB01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34" y="391478"/>
            <a:ext cx="10086975" cy="635327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97C6EBB-050F-42EC-A925-2E274C2D953E}"/>
              </a:ext>
            </a:extLst>
          </p:cNvPr>
          <p:cNvSpPr/>
          <p:nvPr/>
        </p:nvSpPr>
        <p:spPr>
          <a:xfrm>
            <a:off x="4465276" y="2020599"/>
            <a:ext cx="723314" cy="664100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63A4F2F9-45E5-4912-B283-11B5FB39529D}"/>
              </a:ext>
            </a:extLst>
          </p:cNvPr>
          <p:cNvSpPr/>
          <p:nvPr/>
        </p:nvSpPr>
        <p:spPr>
          <a:xfrm rot="5400000">
            <a:off x="4042989" y="2161758"/>
            <a:ext cx="1923932" cy="610552"/>
          </a:xfrm>
          <a:prstGeom prst="triangle">
            <a:avLst>
              <a:gd name="adj" fmla="val 49236"/>
            </a:avLst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9549996A-8FA7-416A-AF5B-F929E67A8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793" y="2613839"/>
            <a:ext cx="3039875" cy="9641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35,000 pop</a:t>
            </a:r>
            <a:endParaRPr lang="en-US" sz="1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minute drive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78185F2E-851B-46A2-B4DE-665263A8E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794" y="4547054"/>
            <a:ext cx="3039875" cy="9641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140,000 pop</a:t>
            </a:r>
            <a:endParaRPr lang="en-US" sz="1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minute drive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6DA2BCFC-DD71-4803-8110-824C6FA4E865}"/>
              </a:ext>
            </a:extLst>
          </p:cNvPr>
          <p:cNvSpPr/>
          <p:nvPr/>
        </p:nvSpPr>
        <p:spPr>
          <a:xfrm rot="5400000">
            <a:off x="3881144" y="1959664"/>
            <a:ext cx="2598114" cy="1132515"/>
          </a:xfrm>
          <a:prstGeom prst="triangle">
            <a:avLst>
              <a:gd name="adj" fmla="val 49236"/>
            </a:avLst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B5BE9A11-3D4F-4C42-9F7F-066C4F8BA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793" y="898199"/>
            <a:ext cx="3039875" cy="9641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7BBD0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14,000 pop</a:t>
            </a:r>
            <a:endParaRPr lang="en-US" sz="1100" dirty="0">
              <a:solidFill>
                <a:srgbClr val="7BBD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569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AA9E3F-00CC-7C9C-03E0-5E8950415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41" y="0"/>
            <a:ext cx="1146051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F50F71-F95C-4273-A59E-5A086942EF90}"/>
              </a:ext>
            </a:extLst>
          </p:cNvPr>
          <p:cNvSpPr txBox="1"/>
          <p:nvPr/>
        </p:nvSpPr>
        <p:spPr>
          <a:xfrm>
            <a:off x="5780014" y="713064"/>
            <a:ext cx="4884799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Orland</a:t>
            </a:r>
          </a:p>
          <a:p>
            <a:r>
              <a:rPr lang="en-US" sz="3600" b="1" dirty="0"/>
              <a:t>     City Utilities</a:t>
            </a:r>
          </a:p>
          <a:p>
            <a:r>
              <a:rPr lang="en-US" sz="3600" b="1" dirty="0"/>
              <a:t>     Pro-business City</a:t>
            </a:r>
          </a:p>
          <a:p>
            <a:r>
              <a:rPr lang="en-US" sz="3600" b="1" dirty="0"/>
              <a:t>     Freeway &amp; Rail access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8A234E8-77F4-48AB-87B0-5822B8DC45D2}"/>
              </a:ext>
            </a:extLst>
          </p:cNvPr>
          <p:cNvSpPr/>
          <p:nvPr/>
        </p:nvSpPr>
        <p:spPr>
          <a:xfrm>
            <a:off x="5848525" y="1468073"/>
            <a:ext cx="494950" cy="2852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512EC93-D667-45EB-ABF8-0A16384D56A8}"/>
              </a:ext>
            </a:extLst>
          </p:cNvPr>
          <p:cNvSpPr/>
          <p:nvPr/>
        </p:nvSpPr>
        <p:spPr>
          <a:xfrm>
            <a:off x="5848525" y="2031534"/>
            <a:ext cx="494950" cy="2852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94E9D7E-9FA8-4068-9C7D-A3BA22108EC8}"/>
              </a:ext>
            </a:extLst>
          </p:cNvPr>
          <p:cNvSpPr/>
          <p:nvPr/>
        </p:nvSpPr>
        <p:spPr>
          <a:xfrm>
            <a:off x="5848525" y="2527860"/>
            <a:ext cx="494950" cy="2852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81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5DD36C-69DB-4045-9561-247A88787CC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4" y="385128"/>
            <a:ext cx="9985485" cy="6304921"/>
          </a:xfrm>
          <a:prstGeom prst="rect">
            <a:avLst/>
          </a:prstGeom>
        </p:spPr>
      </p:pic>
      <p:pic>
        <p:nvPicPr>
          <p:cNvPr id="5" name="Picture 4" descr="C:\Users\peterc\AppData\Local\Microsoft\Windows\INetCache\Content.MSO\81624146.tmp">
            <a:extLst>
              <a:ext uri="{FF2B5EF4-FFF2-40B4-BE49-F238E27FC236}">
                <a16:creationId xmlns:a16="http://schemas.microsoft.com/office/drawing/2014/main" id="{47C32F0D-D732-460A-802B-2834BA46944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122" y="1241743"/>
            <a:ext cx="297815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peterc\AppData\Local\Microsoft\Windows\INetCache\Content.MSO\4ABBA544.tmp">
            <a:extLst>
              <a:ext uri="{FF2B5EF4-FFF2-40B4-BE49-F238E27FC236}">
                <a16:creationId xmlns:a16="http://schemas.microsoft.com/office/drawing/2014/main" id="{656EA255-31E8-42E7-85C1-408F576582A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49" y="4566288"/>
            <a:ext cx="438150" cy="29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dollar tree">
            <a:extLst>
              <a:ext uri="{FF2B5EF4-FFF2-40B4-BE49-F238E27FC236}">
                <a16:creationId xmlns:a16="http://schemas.microsoft.com/office/drawing/2014/main" id="{00485155-D68E-46B5-BDAF-68ADC0EB1CB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548" y="4571047"/>
            <a:ext cx="29527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peterc\AppData\Local\Microsoft\Windows\INetCache\Content.MSO\4C43F4D7.tmp">
            <a:extLst>
              <a:ext uri="{FF2B5EF4-FFF2-40B4-BE49-F238E27FC236}">
                <a16:creationId xmlns:a16="http://schemas.microsoft.com/office/drawing/2014/main" id="{6D4CCED5-92EB-446C-92FE-F958161C7C1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072" y="3433128"/>
            <a:ext cx="361950" cy="194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peterc\AppData\Local\Microsoft\Windows\INetCache\Content.MSO\DBE6B7C6.tmp">
            <a:extLst>
              <a:ext uri="{FF2B5EF4-FFF2-40B4-BE49-F238E27FC236}">
                <a16:creationId xmlns:a16="http://schemas.microsoft.com/office/drawing/2014/main" id="{5E05185E-6F4A-4760-B9BA-B655D5B7866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866" y="2481129"/>
            <a:ext cx="264795" cy="264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peterc\AppData\Local\Microsoft\Windows\INetCache\Content.MSO\56B28E72.tmp">
            <a:extLst>
              <a:ext uri="{FF2B5EF4-FFF2-40B4-BE49-F238E27FC236}">
                <a16:creationId xmlns:a16="http://schemas.microsoft.com/office/drawing/2014/main" id="{C4C0415B-DAC4-4A23-B0A7-04EE2505725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22" y="2566988"/>
            <a:ext cx="652780" cy="16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:\Users\peterc\AppData\Local\Microsoft\Windows\INetCache\Content.MSO\C9B26F48.tmp">
            <a:extLst>
              <a:ext uri="{FF2B5EF4-FFF2-40B4-BE49-F238E27FC236}">
                <a16:creationId xmlns:a16="http://schemas.microsoft.com/office/drawing/2014/main" id="{EFC27336-FAA7-40A8-A436-1D9E17EA7F39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702" y="1460818"/>
            <a:ext cx="467995" cy="26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Image result for cinnabon logo">
            <a:extLst>
              <a:ext uri="{FF2B5EF4-FFF2-40B4-BE49-F238E27FC236}">
                <a16:creationId xmlns:a16="http://schemas.microsoft.com/office/drawing/2014/main" id="{D3088FC5-EA50-4E15-99DA-9329AE5F75A1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0" b="29500"/>
          <a:stretch/>
        </p:blipFill>
        <p:spPr bwMode="auto">
          <a:xfrm>
            <a:off x="3273208" y="1974399"/>
            <a:ext cx="441325" cy="180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C:\Users\peterc\AppData\Local\Microsoft\Windows\INetCache\Content.MSO\8CB1DEF8.tmp">
            <a:extLst>
              <a:ext uri="{FF2B5EF4-FFF2-40B4-BE49-F238E27FC236}">
                <a16:creationId xmlns:a16="http://schemas.microsoft.com/office/drawing/2014/main" id="{CA114826-E9B3-4B36-8A72-E9F6B12C6CBC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422" y="2356168"/>
            <a:ext cx="562610" cy="21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 Box 2">
            <a:extLst>
              <a:ext uri="{FF2B5EF4-FFF2-40B4-BE49-F238E27FC236}">
                <a16:creationId xmlns:a16="http://schemas.microsoft.com/office/drawing/2014/main" id="{D6E64CA3-1D20-40DB-B833-C3F37DB0C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9674" y="2552700"/>
            <a:ext cx="2324100" cy="495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11,448 </a:t>
            </a:r>
            <a:r>
              <a:rPr lang="en-US" sz="24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ADT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Arrow: Up 36">
            <a:extLst>
              <a:ext uri="{FF2B5EF4-FFF2-40B4-BE49-F238E27FC236}">
                <a16:creationId xmlns:a16="http://schemas.microsoft.com/office/drawing/2014/main" id="{0CEBD6DD-652D-4C69-AEF5-E91187CBCB3A}"/>
              </a:ext>
            </a:extLst>
          </p:cNvPr>
          <p:cNvSpPr/>
          <p:nvPr/>
        </p:nvSpPr>
        <p:spPr>
          <a:xfrm>
            <a:off x="3916899" y="494523"/>
            <a:ext cx="447675" cy="2686828"/>
          </a:xfrm>
          <a:prstGeom prst="up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0" name="Arrow: Up 39">
            <a:extLst>
              <a:ext uri="{FF2B5EF4-FFF2-40B4-BE49-F238E27FC236}">
                <a16:creationId xmlns:a16="http://schemas.microsoft.com/office/drawing/2014/main" id="{B5417DDE-AC07-4B16-8E4C-6F0FB2381809}"/>
              </a:ext>
            </a:extLst>
          </p:cNvPr>
          <p:cNvSpPr/>
          <p:nvPr/>
        </p:nvSpPr>
        <p:spPr>
          <a:xfrm rot="17456097">
            <a:off x="5496293" y="883883"/>
            <a:ext cx="333377" cy="2956656"/>
          </a:xfrm>
          <a:prstGeom prst="upArrow">
            <a:avLst>
              <a:gd name="adj1" fmla="val 50285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8" name="Arrow: Up 37">
            <a:extLst>
              <a:ext uri="{FF2B5EF4-FFF2-40B4-BE49-F238E27FC236}">
                <a16:creationId xmlns:a16="http://schemas.microsoft.com/office/drawing/2014/main" id="{86DD1F64-5172-4C75-B6B1-EC7F9199C96C}"/>
              </a:ext>
            </a:extLst>
          </p:cNvPr>
          <p:cNvSpPr/>
          <p:nvPr/>
        </p:nvSpPr>
        <p:spPr>
          <a:xfrm rot="10800000">
            <a:off x="3916897" y="3642641"/>
            <a:ext cx="447675" cy="2922985"/>
          </a:xfrm>
          <a:prstGeom prst="up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1" name="Picture 40" descr="Image result for wendys">
            <a:extLst>
              <a:ext uri="{FF2B5EF4-FFF2-40B4-BE49-F238E27FC236}">
                <a16:creationId xmlns:a16="http://schemas.microsoft.com/office/drawing/2014/main" id="{D5F1A72D-9514-434D-869D-78D4E2600CC1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868" y="1926908"/>
            <a:ext cx="466725" cy="39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 descr="C:\Users\peterc\AppData\Local\Microsoft\Windows\INetCache\Content.MSO\E408F71C.tmp">
            <a:extLst>
              <a:ext uri="{FF2B5EF4-FFF2-40B4-BE49-F238E27FC236}">
                <a16:creationId xmlns:a16="http://schemas.microsoft.com/office/drawing/2014/main" id="{5AF45CD8-8C91-4EC7-B9CD-3101A5756F2D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822" y="2284756"/>
            <a:ext cx="314325" cy="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 Box 2">
            <a:extLst>
              <a:ext uri="{FF2B5EF4-FFF2-40B4-BE49-F238E27FC236}">
                <a16:creationId xmlns:a16="http://schemas.microsoft.com/office/drawing/2014/main" id="{C66B2397-0093-4059-A5AB-1E59E24B8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7522" y="3181350"/>
            <a:ext cx="2324100" cy="495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35,500 ADT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 descr="C:\Users\peterc\AppData\Local\Microsoft\Windows\INetCache\Content.MSO\81624146.tmp">
            <a:extLst>
              <a:ext uri="{FF2B5EF4-FFF2-40B4-BE49-F238E27FC236}">
                <a16:creationId xmlns:a16="http://schemas.microsoft.com/office/drawing/2014/main" id="{63688C73-4927-4BCC-BB25-A280D8D9810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379" y="5054760"/>
            <a:ext cx="297815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mage result for ampla health">
            <a:extLst>
              <a:ext uri="{FF2B5EF4-FFF2-40B4-BE49-F238E27FC236}">
                <a16:creationId xmlns:a16="http://schemas.microsoft.com/office/drawing/2014/main" id="{638F4C37-0295-428E-A69C-84FC473A0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347" y="4564931"/>
            <a:ext cx="439833" cy="29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AutoShape 6" descr="Image result for ca state route 32">
            <a:extLst>
              <a:ext uri="{FF2B5EF4-FFF2-40B4-BE49-F238E27FC236}">
                <a16:creationId xmlns:a16="http://schemas.microsoft.com/office/drawing/2014/main" id="{0035AEA1-B4F4-47E6-971D-ED6D57D7E3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AutoShape 8" descr="Image result for ca state route 32">
            <a:extLst>
              <a:ext uri="{FF2B5EF4-FFF2-40B4-BE49-F238E27FC236}">
                <a16:creationId xmlns:a16="http://schemas.microsoft.com/office/drawing/2014/main" id="{8C79FBDB-84A4-4073-BFB3-0236B279E1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E87BD46-3B0B-4050-928A-F649254430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47828" y="2678035"/>
            <a:ext cx="272670" cy="284002"/>
          </a:xfrm>
          <a:prstGeom prst="rect">
            <a:avLst/>
          </a:prstGeom>
        </p:spPr>
      </p:pic>
      <p:pic>
        <p:nvPicPr>
          <p:cNvPr id="53" name="Picture 2" descr="Image result for interstate 5">
            <a:extLst>
              <a:ext uri="{FF2B5EF4-FFF2-40B4-BE49-F238E27FC236}">
                <a16:creationId xmlns:a16="http://schemas.microsoft.com/office/drawing/2014/main" id="{90FF3D22-354D-483F-BE81-4E839B485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914" y="2731550"/>
            <a:ext cx="305499" cy="3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Image result for interstate 5">
            <a:extLst>
              <a:ext uri="{FF2B5EF4-FFF2-40B4-BE49-F238E27FC236}">
                <a16:creationId xmlns:a16="http://schemas.microsoft.com/office/drawing/2014/main" id="{F8412DAA-010F-42E9-9647-E382A1565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088" y="3859848"/>
            <a:ext cx="305499" cy="3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AutoShape 14" descr="Image result for ca state route 32">
            <a:extLst>
              <a:ext uri="{FF2B5EF4-FFF2-40B4-BE49-F238E27FC236}">
                <a16:creationId xmlns:a16="http://schemas.microsoft.com/office/drawing/2014/main" id="{D40D1309-18A6-4547-8CE8-A43DB6790F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F3A9995-A41C-4043-90CF-10E159B0D215}"/>
              </a:ext>
            </a:extLst>
          </p:cNvPr>
          <p:cNvCxnSpPr>
            <a:cxnSpLocks/>
          </p:cNvCxnSpPr>
          <p:nvPr/>
        </p:nvCxnSpPr>
        <p:spPr>
          <a:xfrm>
            <a:off x="6157519" y="385128"/>
            <a:ext cx="0" cy="630492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FC49D1E-11AA-4DCB-8027-7B6EA9F600AC}"/>
              </a:ext>
            </a:extLst>
          </p:cNvPr>
          <p:cNvCxnSpPr>
            <a:cxnSpLocks/>
          </p:cNvCxnSpPr>
          <p:nvPr/>
        </p:nvCxnSpPr>
        <p:spPr>
          <a:xfrm flipH="1">
            <a:off x="6248400" y="385128"/>
            <a:ext cx="1" cy="630492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Image result for autozone">
            <a:extLst>
              <a:ext uri="{FF2B5EF4-FFF2-40B4-BE49-F238E27FC236}">
                <a16:creationId xmlns:a16="http://schemas.microsoft.com/office/drawing/2014/main" id="{826826EC-0F00-44D5-AEE3-AF7E7684C1D8}"/>
              </a:ext>
            </a:extLst>
          </p:cNvPr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4" b="27540"/>
          <a:stretch/>
        </p:blipFill>
        <p:spPr bwMode="auto">
          <a:xfrm>
            <a:off x="5676243" y="2964444"/>
            <a:ext cx="857250" cy="184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29" name="Straight Connector 1028">
            <a:extLst>
              <a:ext uri="{FF2B5EF4-FFF2-40B4-BE49-F238E27FC236}">
                <a16:creationId xmlns:a16="http://schemas.microsoft.com/office/drawing/2014/main" id="{E5C08C95-4EF1-4E27-8C6A-6AE58F0BAE27}"/>
              </a:ext>
            </a:extLst>
          </p:cNvPr>
          <p:cNvCxnSpPr/>
          <p:nvPr/>
        </p:nvCxnSpPr>
        <p:spPr>
          <a:xfrm>
            <a:off x="6129526" y="494522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0F5F604-8C40-4CA6-AE0D-10E6AF084210}"/>
              </a:ext>
            </a:extLst>
          </p:cNvPr>
          <p:cNvCxnSpPr/>
          <p:nvPr/>
        </p:nvCxnSpPr>
        <p:spPr>
          <a:xfrm>
            <a:off x="6132630" y="646922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9235BE3-E12C-47B8-9944-307E5F7936F4}"/>
              </a:ext>
            </a:extLst>
          </p:cNvPr>
          <p:cNvCxnSpPr/>
          <p:nvPr/>
        </p:nvCxnSpPr>
        <p:spPr>
          <a:xfrm>
            <a:off x="6126411" y="799322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147308E-C5DD-422C-B9D8-81E5D5A75ECF}"/>
              </a:ext>
            </a:extLst>
          </p:cNvPr>
          <p:cNvCxnSpPr/>
          <p:nvPr/>
        </p:nvCxnSpPr>
        <p:spPr>
          <a:xfrm>
            <a:off x="6129534" y="951722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8F6D550-189A-401B-B4A3-420956FC00D6}"/>
              </a:ext>
            </a:extLst>
          </p:cNvPr>
          <p:cNvCxnSpPr/>
          <p:nvPr/>
        </p:nvCxnSpPr>
        <p:spPr>
          <a:xfrm>
            <a:off x="6141960" y="1104122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922F523-B8E1-4D86-A49B-1CA35EB12E98}"/>
              </a:ext>
            </a:extLst>
          </p:cNvPr>
          <p:cNvCxnSpPr/>
          <p:nvPr/>
        </p:nvCxnSpPr>
        <p:spPr>
          <a:xfrm>
            <a:off x="6126423" y="1256522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E78783E-44CF-42D6-9094-EF415DB474B5}"/>
              </a:ext>
            </a:extLst>
          </p:cNvPr>
          <p:cNvCxnSpPr/>
          <p:nvPr/>
        </p:nvCxnSpPr>
        <p:spPr>
          <a:xfrm>
            <a:off x="6129527" y="1408922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ECB4FB1-5E3A-41C7-A353-1B2EF5576FA3}"/>
              </a:ext>
            </a:extLst>
          </p:cNvPr>
          <p:cNvCxnSpPr/>
          <p:nvPr/>
        </p:nvCxnSpPr>
        <p:spPr>
          <a:xfrm>
            <a:off x="6132643" y="1561322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6280E11-AAB7-4D4E-B5A0-CC558ABEB763}"/>
              </a:ext>
            </a:extLst>
          </p:cNvPr>
          <p:cNvCxnSpPr/>
          <p:nvPr/>
        </p:nvCxnSpPr>
        <p:spPr>
          <a:xfrm>
            <a:off x="6126407" y="1713722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129EB03-74B1-4CD4-A8E9-D4AAEA33F994}"/>
              </a:ext>
            </a:extLst>
          </p:cNvPr>
          <p:cNvCxnSpPr/>
          <p:nvPr/>
        </p:nvCxnSpPr>
        <p:spPr>
          <a:xfrm>
            <a:off x="6122488" y="1889443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E73F5F1-BBD2-4A3D-A5CE-55E628D95466}"/>
              </a:ext>
            </a:extLst>
          </p:cNvPr>
          <p:cNvCxnSpPr/>
          <p:nvPr/>
        </p:nvCxnSpPr>
        <p:spPr>
          <a:xfrm>
            <a:off x="6125592" y="2041843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E71261A-E6A7-4A7A-85A4-C3A14984F4DB}"/>
              </a:ext>
            </a:extLst>
          </p:cNvPr>
          <p:cNvCxnSpPr/>
          <p:nvPr/>
        </p:nvCxnSpPr>
        <p:spPr>
          <a:xfrm>
            <a:off x="6119373" y="2194243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48CA869-892C-4060-9C10-EA6E6499F49A}"/>
              </a:ext>
            </a:extLst>
          </p:cNvPr>
          <p:cNvCxnSpPr/>
          <p:nvPr/>
        </p:nvCxnSpPr>
        <p:spPr>
          <a:xfrm>
            <a:off x="6122496" y="2346643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F2BA6AB-89F3-4A6A-B306-A4F07B6FB120}"/>
              </a:ext>
            </a:extLst>
          </p:cNvPr>
          <p:cNvCxnSpPr/>
          <p:nvPr/>
        </p:nvCxnSpPr>
        <p:spPr>
          <a:xfrm>
            <a:off x="6134922" y="2499043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6C171F3-D2E4-436E-B6BE-71310D8BFA25}"/>
              </a:ext>
            </a:extLst>
          </p:cNvPr>
          <p:cNvCxnSpPr/>
          <p:nvPr/>
        </p:nvCxnSpPr>
        <p:spPr>
          <a:xfrm>
            <a:off x="6119385" y="2651443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B67506A-A5FF-4B17-9CD9-679FCB970449}"/>
              </a:ext>
            </a:extLst>
          </p:cNvPr>
          <p:cNvCxnSpPr/>
          <p:nvPr/>
        </p:nvCxnSpPr>
        <p:spPr>
          <a:xfrm>
            <a:off x="6122489" y="2803843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3D916C4-6C2E-4C95-9ACD-A41599C777F7}"/>
              </a:ext>
            </a:extLst>
          </p:cNvPr>
          <p:cNvCxnSpPr/>
          <p:nvPr/>
        </p:nvCxnSpPr>
        <p:spPr>
          <a:xfrm>
            <a:off x="6119369" y="3108643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25B42EB-C847-4D7E-89CB-6BC7A6C264DD}"/>
              </a:ext>
            </a:extLst>
          </p:cNvPr>
          <p:cNvCxnSpPr/>
          <p:nvPr/>
        </p:nvCxnSpPr>
        <p:spPr>
          <a:xfrm>
            <a:off x="6126406" y="3216734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C19E213-011B-4A82-8AFE-AA3F42756F8C}"/>
              </a:ext>
            </a:extLst>
          </p:cNvPr>
          <p:cNvCxnSpPr/>
          <p:nvPr/>
        </p:nvCxnSpPr>
        <p:spPr>
          <a:xfrm>
            <a:off x="6129510" y="3369134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EF97CD4-7598-4B8F-9296-5833634693D8}"/>
              </a:ext>
            </a:extLst>
          </p:cNvPr>
          <p:cNvCxnSpPr/>
          <p:nvPr/>
        </p:nvCxnSpPr>
        <p:spPr>
          <a:xfrm>
            <a:off x="6123291" y="3521534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B29164A-C903-4998-B629-07B65B586518}"/>
              </a:ext>
            </a:extLst>
          </p:cNvPr>
          <p:cNvCxnSpPr/>
          <p:nvPr/>
        </p:nvCxnSpPr>
        <p:spPr>
          <a:xfrm>
            <a:off x="6126414" y="3673934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19832CBF-6D81-41C5-9F78-AE7C2D02C5F0}"/>
              </a:ext>
            </a:extLst>
          </p:cNvPr>
          <p:cNvCxnSpPr/>
          <p:nvPr/>
        </p:nvCxnSpPr>
        <p:spPr>
          <a:xfrm>
            <a:off x="6138840" y="3826334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7AC12067-27A2-4689-8991-F900F346C078}"/>
              </a:ext>
            </a:extLst>
          </p:cNvPr>
          <p:cNvCxnSpPr/>
          <p:nvPr/>
        </p:nvCxnSpPr>
        <p:spPr>
          <a:xfrm>
            <a:off x="6123303" y="3978734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760D18C-3266-4A61-973F-F4B8A6872EF2}"/>
              </a:ext>
            </a:extLst>
          </p:cNvPr>
          <p:cNvCxnSpPr/>
          <p:nvPr/>
        </p:nvCxnSpPr>
        <p:spPr>
          <a:xfrm>
            <a:off x="6126407" y="4131134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8938CEA-1A19-482B-A31E-59D22C8091D9}"/>
              </a:ext>
            </a:extLst>
          </p:cNvPr>
          <p:cNvCxnSpPr/>
          <p:nvPr/>
        </p:nvCxnSpPr>
        <p:spPr>
          <a:xfrm>
            <a:off x="6129523" y="4283534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6BB8999F-8424-458B-B5CD-0E90838F4F4E}"/>
              </a:ext>
            </a:extLst>
          </p:cNvPr>
          <p:cNvCxnSpPr/>
          <p:nvPr/>
        </p:nvCxnSpPr>
        <p:spPr>
          <a:xfrm>
            <a:off x="6123287" y="4435934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E78F7A37-67BC-42A4-ACC5-8FAA08F4926B}"/>
              </a:ext>
            </a:extLst>
          </p:cNvPr>
          <p:cNvCxnSpPr/>
          <p:nvPr/>
        </p:nvCxnSpPr>
        <p:spPr>
          <a:xfrm>
            <a:off x="6134920" y="4584441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92363D36-6BE3-47E5-91A3-74D764F14E5E}"/>
              </a:ext>
            </a:extLst>
          </p:cNvPr>
          <p:cNvCxnSpPr/>
          <p:nvPr/>
        </p:nvCxnSpPr>
        <p:spPr>
          <a:xfrm>
            <a:off x="6138024" y="4736841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6CC79CE-B5AB-4439-948C-E76942905E94}"/>
              </a:ext>
            </a:extLst>
          </p:cNvPr>
          <p:cNvCxnSpPr/>
          <p:nvPr/>
        </p:nvCxnSpPr>
        <p:spPr>
          <a:xfrm>
            <a:off x="6131805" y="4889241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5B2B782-228C-4359-965F-D987F06BE552}"/>
              </a:ext>
            </a:extLst>
          </p:cNvPr>
          <p:cNvCxnSpPr/>
          <p:nvPr/>
        </p:nvCxnSpPr>
        <p:spPr>
          <a:xfrm>
            <a:off x="6134928" y="5041641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0E42B32-9024-4806-A224-A5E41D01D846}"/>
              </a:ext>
            </a:extLst>
          </p:cNvPr>
          <p:cNvCxnSpPr/>
          <p:nvPr/>
        </p:nvCxnSpPr>
        <p:spPr>
          <a:xfrm>
            <a:off x="6147354" y="5194041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DBA6703-79B8-498F-BDB8-93DEF43F4ADB}"/>
              </a:ext>
            </a:extLst>
          </p:cNvPr>
          <p:cNvCxnSpPr/>
          <p:nvPr/>
        </p:nvCxnSpPr>
        <p:spPr>
          <a:xfrm>
            <a:off x="6131817" y="5346441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EBBD89FD-13F5-4CAE-BE3D-DEF783736210}"/>
              </a:ext>
            </a:extLst>
          </p:cNvPr>
          <p:cNvCxnSpPr/>
          <p:nvPr/>
        </p:nvCxnSpPr>
        <p:spPr>
          <a:xfrm>
            <a:off x="6134921" y="5498841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6CDF2663-7E54-4206-BAB1-71BB53C09D4B}"/>
              </a:ext>
            </a:extLst>
          </p:cNvPr>
          <p:cNvCxnSpPr/>
          <p:nvPr/>
        </p:nvCxnSpPr>
        <p:spPr>
          <a:xfrm>
            <a:off x="6138037" y="5651241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BDA003B2-D255-4FBF-9309-EB631FA9014A}"/>
              </a:ext>
            </a:extLst>
          </p:cNvPr>
          <p:cNvCxnSpPr/>
          <p:nvPr/>
        </p:nvCxnSpPr>
        <p:spPr>
          <a:xfrm>
            <a:off x="6131801" y="5803641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A52AAF8C-8F02-461A-824C-D0086D3ECF5E}"/>
              </a:ext>
            </a:extLst>
          </p:cNvPr>
          <p:cNvCxnSpPr/>
          <p:nvPr/>
        </p:nvCxnSpPr>
        <p:spPr>
          <a:xfrm>
            <a:off x="6126397" y="5956040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EF6E6411-FAE0-40F6-9764-E2CB3B522A63}"/>
              </a:ext>
            </a:extLst>
          </p:cNvPr>
          <p:cNvCxnSpPr/>
          <p:nvPr/>
        </p:nvCxnSpPr>
        <p:spPr>
          <a:xfrm>
            <a:off x="6129501" y="6108440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B060B783-796A-4E80-A54B-A31920743EFB}"/>
              </a:ext>
            </a:extLst>
          </p:cNvPr>
          <p:cNvCxnSpPr/>
          <p:nvPr/>
        </p:nvCxnSpPr>
        <p:spPr>
          <a:xfrm>
            <a:off x="6123282" y="6260840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414EA219-1CAB-4055-BA72-767EA62ACA76}"/>
              </a:ext>
            </a:extLst>
          </p:cNvPr>
          <p:cNvCxnSpPr/>
          <p:nvPr/>
        </p:nvCxnSpPr>
        <p:spPr>
          <a:xfrm>
            <a:off x="6126405" y="6413240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35D03B03-C6F3-49DF-B522-9C26986E1CB5}"/>
              </a:ext>
            </a:extLst>
          </p:cNvPr>
          <p:cNvCxnSpPr/>
          <p:nvPr/>
        </p:nvCxnSpPr>
        <p:spPr>
          <a:xfrm>
            <a:off x="6138831" y="6565640"/>
            <a:ext cx="137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Image result for taco bell">
            <a:extLst>
              <a:ext uri="{FF2B5EF4-FFF2-40B4-BE49-F238E27FC236}">
                <a16:creationId xmlns:a16="http://schemas.microsoft.com/office/drawing/2014/main" id="{2AA4C2E7-74DB-47FE-8DA5-904C2007E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465" y="1232534"/>
            <a:ext cx="297816" cy="2978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9" name="Arrow: Up 38">
            <a:extLst>
              <a:ext uri="{FF2B5EF4-FFF2-40B4-BE49-F238E27FC236}">
                <a16:creationId xmlns:a16="http://schemas.microsoft.com/office/drawing/2014/main" id="{FCEB4322-0A00-46E5-923A-6077604E1115}"/>
              </a:ext>
            </a:extLst>
          </p:cNvPr>
          <p:cNvSpPr/>
          <p:nvPr/>
        </p:nvSpPr>
        <p:spPr>
          <a:xfrm rot="5400000">
            <a:off x="9724706" y="2320509"/>
            <a:ext cx="304764" cy="966631"/>
          </a:xfrm>
          <a:prstGeom prst="up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1" name="Picture 10" descr="C:\Users\peterc\AppData\Local\Microsoft\Windows\INetCache\Content.MSO\12C3DFC4.tmp">
            <a:extLst>
              <a:ext uri="{FF2B5EF4-FFF2-40B4-BE49-F238E27FC236}">
                <a16:creationId xmlns:a16="http://schemas.microsoft.com/office/drawing/2014/main" id="{9FFB1642-56F1-45B1-9618-EFBD83C5B740}"/>
              </a:ext>
            </a:extLst>
          </p:cNvPr>
          <p:cNvPicPr/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t="6768" r="6220" b="32324"/>
          <a:stretch/>
        </p:blipFill>
        <p:spPr bwMode="auto">
          <a:xfrm>
            <a:off x="10465326" y="2826068"/>
            <a:ext cx="401320" cy="180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C:\Users\peterc\AppData\Local\Microsoft\Windows\INetCache\Content.MSO\5FD01A0.tmp">
            <a:extLst>
              <a:ext uri="{FF2B5EF4-FFF2-40B4-BE49-F238E27FC236}">
                <a16:creationId xmlns:a16="http://schemas.microsoft.com/office/drawing/2014/main" id="{B10A2E73-302D-4305-8C7A-76B311CDDD62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447" y="2461578"/>
            <a:ext cx="329565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AC0E836-1F16-4481-AA7D-7946659278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25916" y="2672203"/>
            <a:ext cx="272670" cy="284002"/>
          </a:xfrm>
          <a:prstGeom prst="rect">
            <a:avLst/>
          </a:prstGeom>
        </p:spPr>
      </p:pic>
      <p:pic>
        <p:nvPicPr>
          <p:cNvPr id="81" name="Picture 2" descr="Image result for interstate 5">
            <a:extLst>
              <a:ext uri="{FF2B5EF4-FFF2-40B4-BE49-F238E27FC236}">
                <a16:creationId xmlns:a16="http://schemas.microsoft.com/office/drawing/2014/main" id="{F1BA5B6A-938C-4A2E-9BE9-9096631E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523" y="5760719"/>
            <a:ext cx="305499" cy="3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Image result for interstate 5">
            <a:extLst>
              <a:ext uri="{FF2B5EF4-FFF2-40B4-BE49-F238E27FC236}">
                <a16:creationId xmlns:a16="http://schemas.microsoft.com/office/drawing/2014/main" id="{50EE768F-454A-4C36-85B5-73423A607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51" y="848736"/>
            <a:ext cx="305499" cy="3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012AE83-0394-0683-C909-C922E981955E}"/>
              </a:ext>
            </a:extLst>
          </p:cNvPr>
          <p:cNvGrpSpPr/>
          <p:nvPr/>
        </p:nvGrpSpPr>
        <p:grpSpPr>
          <a:xfrm>
            <a:off x="2815668" y="1611472"/>
            <a:ext cx="2464736" cy="4038496"/>
            <a:chOff x="2815668" y="1611472"/>
            <a:chExt cx="2464736" cy="4038496"/>
          </a:xfrm>
        </p:grpSpPr>
        <p:pic>
          <p:nvPicPr>
            <p:cNvPr id="21" name="Picture 20" descr="C:\Users\peterc\AppData\Local\Microsoft\Windows\INetCache\Content.MSO\281DCD14.tmp">
              <a:extLst>
                <a:ext uri="{FF2B5EF4-FFF2-40B4-BE49-F238E27FC236}">
                  <a16:creationId xmlns:a16="http://schemas.microsoft.com/office/drawing/2014/main" id="{8B7ED14A-DD0B-4890-9105-9638B5712C45}"/>
                </a:ext>
              </a:extLst>
            </p:cNvPr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9036">
              <a:off x="4276146" y="2454774"/>
              <a:ext cx="192405" cy="194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6B52D8F-8F48-AD69-FFBD-4B725E87F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815668" y="1611472"/>
              <a:ext cx="523283" cy="23845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A3D5B76-F81C-8387-A70F-0355BEBFE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906401" y="2222992"/>
              <a:ext cx="378450" cy="29264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26D1283-A7E0-EE10-CF77-6ECC70DAF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261053" y="5344472"/>
              <a:ext cx="833375" cy="30549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6DE4E32-3957-93D7-816C-EF2BDBBBC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897192" y="5044149"/>
              <a:ext cx="383212" cy="28740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BA275F3-3B3B-6790-23E5-51F7B338D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212902" y="2103830"/>
              <a:ext cx="343542" cy="338089"/>
            </a:xfrm>
            <a:prstGeom prst="rect">
              <a:avLst/>
            </a:prstGeom>
          </p:spPr>
        </p:pic>
      </p:grpSp>
      <p:pic>
        <p:nvPicPr>
          <p:cNvPr id="10" name="Picture 9" descr="Image result for mitsubishi logo">
            <a:extLst>
              <a:ext uri="{FF2B5EF4-FFF2-40B4-BE49-F238E27FC236}">
                <a16:creationId xmlns:a16="http://schemas.microsoft.com/office/drawing/2014/main" id="{62E30D69-10D8-4169-ABF4-AB30322DDD6A}"/>
              </a:ext>
            </a:extLst>
          </p:cNvPr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2" y="2353628"/>
            <a:ext cx="371475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peterc\AppData\Local\Microsoft\Windows\INetCache\Content.MSO\4095135E.tmp">
            <a:extLst>
              <a:ext uri="{FF2B5EF4-FFF2-40B4-BE49-F238E27FC236}">
                <a16:creationId xmlns:a16="http://schemas.microsoft.com/office/drawing/2014/main" id="{965B6343-32BF-4B25-8C53-69FBF8C7BCC3}"/>
              </a:ext>
            </a:extLst>
          </p:cNvPr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347" y="1880553"/>
            <a:ext cx="29527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Users\peterc\AppData\Local\Microsoft\Windows\INetCache\Content.MSO\CE1A6750.tmp">
            <a:extLst>
              <a:ext uri="{FF2B5EF4-FFF2-40B4-BE49-F238E27FC236}">
                <a16:creationId xmlns:a16="http://schemas.microsoft.com/office/drawing/2014/main" id="{9139A81B-B9E3-4BF9-82DE-CA278F275F8B}"/>
              </a:ext>
            </a:extLst>
          </p:cNvPr>
          <p:cNvPicPr/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57" y="2032175"/>
            <a:ext cx="333375" cy="3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C:\Users\peterc\AppData\Local\Microsoft\Windows\INetCache\Content.MSO\D9D8F842.tmp">
            <a:extLst>
              <a:ext uri="{FF2B5EF4-FFF2-40B4-BE49-F238E27FC236}">
                <a16:creationId xmlns:a16="http://schemas.microsoft.com/office/drawing/2014/main" id="{2399ADC0-A1D9-4141-A716-7E19AB45E35B}"/>
              </a:ext>
            </a:extLst>
          </p:cNvPr>
          <p:cNvPicPr/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2" b="29199"/>
          <a:stretch/>
        </p:blipFill>
        <p:spPr bwMode="auto">
          <a:xfrm>
            <a:off x="4347527" y="1757998"/>
            <a:ext cx="490220" cy="1644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E896B24-D788-8B00-F49E-1FC647078B4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214888" y="1774130"/>
            <a:ext cx="861871" cy="18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90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5DD36C-69DB-4045-9561-247A88787CC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44" y="383989"/>
            <a:ext cx="9985485" cy="6304921"/>
          </a:xfrm>
          <a:prstGeom prst="rect">
            <a:avLst/>
          </a:prstGeom>
        </p:spPr>
      </p:pic>
      <p:pic>
        <p:nvPicPr>
          <p:cNvPr id="4" name="Picture 3" descr="C:\Users\peterc\AppData\Local\Microsoft\Windows\INetCache\Content.MSO\60498C78.tmp">
            <a:extLst>
              <a:ext uri="{FF2B5EF4-FFF2-40B4-BE49-F238E27FC236}">
                <a16:creationId xmlns:a16="http://schemas.microsoft.com/office/drawing/2014/main" id="{3399CEF7-BC98-4F50-AC3A-232C94E87A7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906" y="1660843"/>
            <a:ext cx="511175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peterc\AppData\Local\Microsoft\Windows\INetCache\Content.MSO\81624146.tmp">
            <a:extLst>
              <a:ext uri="{FF2B5EF4-FFF2-40B4-BE49-F238E27FC236}">
                <a16:creationId xmlns:a16="http://schemas.microsoft.com/office/drawing/2014/main" id="{47C32F0D-D732-460A-802B-2834BA46944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49" y="5013782"/>
            <a:ext cx="297815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peterc\AppData\Local\Microsoft\Windows\INetCache\Content.MSO\4ABBA544.tmp">
            <a:extLst>
              <a:ext uri="{FF2B5EF4-FFF2-40B4-BE49-F238E27FC236}">
                <a16:creationId xmlns:a16="http://schemas.microsoft.com/office/drawing/2014/main" id="{656EA255-31E8-42E7-85C1-408F576582A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49" y="4607843"/>
            <a:ext cx="438150" cy="29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dollar tree">
            <a:extLst>
              <a:ext uri="{FF2B5EF4-FFF2-40B4-BE49-F238E27FC236}">
                <a16:creationId xmlns:a16="http://schemas.microsoft.com/office/drawing/2014/main" id="{00485155-D68E-46B5-BDAF-68ADC0EB1CB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4" y="4609981"/>
            <a:ext cx="29527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peterc\AppData\Local\Microsoft\Windows\INetCache\Content.MSO\4C43F4D7.tmp">
            <a:extLst>
              <a:ext uri="{FF2B5EF4-FFF2-40B4-BE49-F238E27FC236}">
                <a16:creationId xmlns:a16="http://schemas.microsoft.com/office/drawing/2014/main" id="{6D4CCED5-92EB-446C-92FE-F958161C7C1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072" y="3433128"/>
            <a:ext cx="361950" cy="194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peterc\AppData\Local\Microsoft\Windows\INetCache\Content.MSO\5FD01A0.tmp">
            <a:extLst>
              <a:ext uri="{FF2B5EF4-FFF2-40B4-BE49-F238E27FC236}">
                <a16:creationId xmlns:a16="http://schemas.microsoft.com/office/drawing/2014/main" id="{B10A2E73-302D-4305-8C7A-76B311CDDD6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447" y="2461578"/>
            <a:ext cx="329565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Image result for mitsubishi logo">
            <a:extLst>
              <a:ext uri="{FF2B5EF4-FFF2-40B4-BE49-F238E27FC236}">
                <a16:creationId xmlns:a16="http://schemas.microsoft.com/office/drawing/2014/main" id="{62E30D69-10D8-4169-ABF4-AB30322DDD6A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2" y="2353628"/>
            <a:ext cx="371475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peterc\AppData\Local\Microsoft\Windows\INetCache\Content.MSO\12C3DFC4.tmp">
            <a:extLst>
              <a:ext uri="{FF2B5EF4-FFF2-40B4-BE49-F238E27FC236}">
                <a16:creationId xmlns:a16="http://schemas.microsoft.com/office/drawing/2014/main" id="{9FFB1642-56F1-45B1-9618-EFBD83C5B740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t="6768" r="6220" b="32324"/>
          <a:stretch/>
        </p:blipFill>
        <p:spPr bwMode="auto">
          <a:xfrm>
            <a:off x="10548302" y="2794318"/>
            <a:ext cx="401320" cy="180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:\Users\peterc\AppData\Local\Microsoft\Windows\INetCache\Content.MSO\DBE6B7C6.tmp">
            <a:extLst>
              <a:ext uri="{FF2B5EF4-FFF2-40B4-BE49-F238E27FC236}">
                <a16:creationId xmlns:a16="http://schemas.microsoft.com/office/drawing/2014/main" id="{5E05185E-6F4A-4760-B9BA-B655D5B78662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422" y="2489518"/>
            <a:ext cx="264795" cy="264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peterc\AppData\Local\Microsoft\Windows\INetCache\Content.MSO\4095135E.tmp">
            <a:extLst>
              <a:ext uri="{FF2B5EF4-FFF2-40B4-BE49-F238E27FC236}">
                <a16:creationId xmlns:a16="http://schemas.microsoft.com/office/drawing/2014/main" id="{965B6343-32BF-4B25-8C53-69FBF8C7BCC3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347" y="1880553"/>
            <a:ext cx="29527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:\Users\peterc\AppData\Local\Microsoft\Windows\INetCache\Content.MSO\C9B26F48.tmp">
            <a:extLst>
              <a:ext uri="{FF2B5EF4-FFF2-40B4-BE49-F238E27FC236}">
                <a16:creationId xmlns:a16="http://schemas.microsoft.com/office/drawing/2014/main" id="{EFC27336-FAA7-40A8-A436-1D9E17EA7F39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702" y="1460818"/>
            <a:ext cx="467995" cy="26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Image result for autozone">
            <a:extLst>
              <a:ext uri="{FF2B5EF4-FFF2-40B4-BE49-F238E27FC236}">
                <a16:creationId xmlns:a16="http://schemas.microsoft.com/office/drawing/2014/main" id="{826826EC-0F00-44D5-AEE3-AF7E7684C1D8}"/>
              </a:ext>
            </a:extLst>
          </p:cNvPr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4" b="27540"/>
          <a:stretch/>
        </p:blipFill>
        <p:spPr bwMode="auto">
          <a:xfrm>
            <a:off x="5961697" y="2914968"/>
            <a:ext cx="857250" cy="184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C:\Users\peterc\AppData\Local\Microsoft\Windows\INetCache\Content.MSO\CE1A6750.tmp">
            <a:extLst>
              <a:ext uri="{FF2B5EF4-FFF2-40B4-BE49-F238E27FC236}">
                <a16:creationId xmlns:a16="http://schemas.microsoft.com/office/drawing/2014/main" id="{9139A81B-B9E3-4BF9-82DE-CA278F275F8B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916" y="2022932"/>
            <a:ext cx="333375" cy="3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:\Users\peterc\AppData\Local\Microsoft\Windows\INetCache\Content.MSO\8CB1DEF8.tmp">
            <a:extLst>
              <a:ext uri="{FF2B5EF4-FFF2-40B4-BE49-F238E27FC236}">
                <a16:creationId xmlns:a16="http://schemas.microsoft.com/office/drawing/2014/main" id="{CA114826-E9B3-4B36-8A72-E9F6B12C6CBC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20" y="2626995"/>
            <a:ext cx="562610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C:\Users\peterc\AppData\Local\Microsoft\Windows\INetCache\Content.MSO\D9D8F842.tmp">
            <a:extLst>
              <a:ext uri="{FF2B5EF4-FFF2-40B4-BE49-F238E27FC236}">
                <a16:creationId xmlns:a16="http://schemas.microsoft.com/office/drawing/2014/main" id="{2399ADC0-A1D9-4141-A716-7E19AB45E35B}"/>
              </a:ext>
            </a:extLst>
          </p:cNvPr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2" b="29199"/>
          <a:stretch/>
        </p:blipFill>
        <p:spPr bwMode="auto">
          <a:xfrm>
            <a:off x="4347527" y="1757998"/>
            <a:ext cx="490220" cy="1644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C:\Users\peterc\AppData\Local\Microsoft\Windows\INetCache\Content.MSO\281DCD14.tmp">
            <a:extLst>
              <a:ext uri="{FF2B5EF4-FFF2-40B4-BE49-F238E27FC236}">
                <a16:creationId xmlns:a16="http://schemas.microsoft.com/office/drawing/2014/main" id="{8B7ED14A-DD0B-4890-9105-9638B5712C45}"/>
              </a:ext>
            </a:extLst>
          </p:cNvPr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07" y="2295208"/>
            <a:ext cx="192405" cy="194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 descr="Image result for wendys">
            <a:extLst>
              <a:ext uri="{FF2B5EF4-FFF2-40B4-BE49-F238E27FC236}">
                <a16:creationId xmlns:a16="http://schemas.microsoft.com/office/drawing/2014/main" id="{D5F1A72D-9514-434D-869D-78D4E2600CC1}"/>
              </a:ext>
            </a:extLst>
          </p:cNvPr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868" y="1926908"/>
            <a:ext cx="466725" cy="39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 descr="C:\Users\peterc\AppData\Local\Microsoft\Windows\INetCache\Content.MSO\E408F71C.tmp">
            <a:extLst>
              <a:ext uri="{FF2B5EF4-FFF2-40B4-BE49-F238E27FC236}">
                <a16:creationId xmlns:a16="http://schemas.microsoft.com/office/drawing/2014/main" id="{5AF45CD8-8C91-4EC7-B9CD-3101A5756F2D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32" y="2284757"/>
            <a:ext cx="314325" cy="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3EA171-E3F9-41AF-A560-0A48E453C21F}"/>
              </a:ext>
            </a:extLst>
          </p:cNvPr>
          <p:cNvSpPr/>
          <p:nvPr/>
        </p:nvSpPr>
        <p:spPr>
          <a:xfrm>
            <a:off x="3425906" y="765493"/>
            <a:ext cx="674687" cy="4095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B68BD42-29CF-46A2-821E-9AD83DBE6694}"/>
              </a:ext>
            </a:extLst>
          </p:cNvPr>
          <p:cNvSpPr/>
          <p:nvPr/>
        </p:nvSpPr>
        <p:spPr>
          <a:xfrm>
            <a:off x="3445192" y="2251393"/>
            <a:ext cx="606681" cy="6089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47FE98D-C418-422B-BCAA-D062496A9B8F}"/>
              </a:ext>
            </a:extLst>
          </p:cNvPr>
          <p:cNvSpPr/>
          <p:nvPr/>
        </p:nvSpPr>
        <p:spPr>
          <a:xfrm>
            <a:off x="3461693" y="2890634"/>
            <a:ext cx="603112" cy="103790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F154BC3-28E9-409B-A67F-A0992FD5AAC0}"/>
              </a:ext>
            </a:extLst>
          </p:cNvPr>
          <p:cNvSpPr/>
          <p:nvPr/>
        </p:nvSpPr>
        <p:spPr>
          <a:xfrm>
            <a:off x="2984580" y="2898775"/>
            <a:ext cx="441325" cy="103790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57C38D4-CB0A-4DA2-BFDD-F0BE4F313FA5}"/>
              </a:ext>
            </a:extLst>
          </p:cNvPr>
          <p:cNvSpPr/>
          <p:nvPr/>
        </p:nvSpPr>
        <p:spPr>
          <a:xfrm>
            <a:off x="2993923" y="2251392"/>
            <a:ext cx="389039" cy="6089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0117466-4FC0-4B4C-8F99-1A0AA1C92735}"/>
              </a:ext>
            </a:extLst>
          </p:cNvPr>
          <p:cNvSpPr/>
          <p:nvPr/>
        </p:nvSpPr>
        <p:spPr>
          <a:xfrm>
            <a:off x="1820411" y="3997643"/>
            <a:ext cx="1893386" cy="76739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7556909-B4AA-4BD0-85F3-9BFD07F341C9}"/>
              </a:ext>
            </a:extLst>
          </p:cNvPr>
          <p:cNvSpPr/>
          <p:nvPr/>
        </p:nvSpPr>
        <p:spPr>
          <a:xfrm>
            <a:off x="3445192" y="4005121"/>
            <a:ext cx="563880" cy="75991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877CB96-E8AF-4CCE-9AC0-F6858ACBE92B}"/>
              </a:ext>
            </a:extLst>
          </p:cNvPr>
          <p:cNvSpPr/>
          <p:nvPr/>
        </p:nvSpPr>
        <p:spPr>
          <a:xfrm>
            <a:off x="1820411" y="4607843"/>
            <a:ext cx="1641282" cy="42770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0864865-BC8C-4E9D-8C3F-A3978317AC2C}"/>
              </a:ext>
            </a:extLst>
          </p:cNvPr>
          <p:cNvSpPr/>
          <p:nvPr/>
        </p:nvSpPr>
        <p:spPr>
          <a:xfrm>
            <a:off x="3713797" y="5082605"/>
            <a:ext cx="270114" cy="61710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7F04853-3AD3-4847-A5A9-A80B69F54D42}"/>
              </a:ext>
            </a:extLst>
          </p:cNvPr>
          <p:cNvSpPr/>
          <p:nvPr/>
        </p:nvSpPr>
        <p:spPr>
          <a:xfrm>
            <a:off x="1820411" y="5097303"/>
            <a:ext cx="1813457" cy="61710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9A8A9C4-A15B-4BB9-8A11-93EC1574F0C8}"/>
              </a:ext>
            </a:extLst>
          </p:cNvPr>
          <p:cNvSpPr/>
          <p:nvPr/>
        </p:nvSpPr>
        <p:spPr>
          <a:xfrm>
            <a:off x="4202884" y="5286599"/>
            <a:ext cx="828473" cy="9631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7858D5A-C27D-479C-A4D0-559EBBBB92F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86474" y="4607843"/>
            <a:ext cx="438950" cy="292633"/>
          </a:xfrm>
          <a:prstGeom prst="rect">
            <a:avLst/>
          </a:prstGeom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FA21095-CA83-41CB-8B98-4247D30C6B29}"/>
              </a:ext>
            </a:extLst>
          </p:cNvPr>
          <p:cNvSpPr/>
          <p:nvPr/>
        </p:nvSpPr>
        <p:spPr>
          <a:xfrm>
            <a:off x="4197139" y="4005121"/>
            <a:ext cx="270114" cy="5320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0217039-8A2C-439A-871E-835206563C91}"/>
              </a:ext>
            </a:extLst>
          </p:cNvPr>
          <p:cNvSpPr/>
          <p:nvPr/>
        </p:nvSpPr>
        <p:spPr>
          <a:xfrm>
            <a:off x="4257905" y="2588083"/>
            <a:ext cx="808442" cy="26479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6769AE5C-3EFA-4AFE-AEA9-B2A0CEED9A2A}"/>
              </a:ext>
            </a:extLst>
          </p:cNvPr>
          <p:cNvSpPr/>
          <p:nvPr/>
        </p:nvSpPr>
        <p:spPr>
          <a:xfrm>
            <a:off x="4314006" y="2295207"/>
            <a:ext cx="430542" cy="331787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C:\Users\peterc\AppData\Local\Microsoft\Windows\INetCache\Content.MSO\56B28E72.tmp">
            <a:extLst>
              <a:ext uri="{FF2B5EF4-FFF2-40B4-BE49-F238E27FC236}">
                <a16:creationId xmlns:a16="http://schemas.microsoft.com/office/drawing/2014/main" id="{C4C0415B-DAC4-4A23-B0A7-04EE25057256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22" y="2566988"/>
            <a:ext cx="652780" cy="16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3" descr="C:\Users\peterc\AppData\Local\Microsoft\Windows\INetCache\Content.MSO\281DCD14.tmp">
            <a:extLst>
              <a:ext uri="{FF2B5EF4-FFF2-40B4-BE49-F238E27FC236}">
                <a16:creationId xmlns:a16="http://schemas.microsoft.com/office/drawing/2014/main" id="{FC08916C-EED4-4EED-AE37-23B62C4458FD}"/>
              </a:ext>
            </a:extLst>
          </p:cNvPr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214" y="2297513"/>
            <a:ext cx="192405" cy="19494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257BFAF-B939-4B84-A880-BC89F346BF4A}"/>
              </a:ext>
            </a:extLst>
          </p:cNvPr>
          <p:cNvSpPr/>
          <p:nvPr/>
        </p:nvSpPr>
        <p:spPr>
          <a:xfrm>
            <a:off x="4249846" y="2890633"/>
            <a:ext cx="347235" cy="25512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665C32D-E863-4184-9968-21A43C00B876}"/>
              </a:ext>
            </a:extLst>
          </p:cNvPr>
          <p:cNvSpPr/>
          <p:nvPr/>
        </p:nvSpPr>
        <p:spPr>
          <a:xfrm>
            <a:off x="4249846" y="785626"/>
            <a:ext cx="192405" cy="23494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8353E0B-C071-423E-80A7-E0B712B7CEED}"/>
              </a:ext>
            </a:extLst>
          </p:cNvPr>
          <p:cNvSpPr/>
          <p:nvPr/>
        </p:nvSpPr>
        <p:spPr>
          <a:xfrm>
            <a:off x="3003270" y="1588872"/>
            <a:ext cx="389039" cy="6089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0" name="Picture 2" descr="Image result for interstate 5">
            <a:extLst>
              <a:ext uri="{FF2B5EF4-FFF2-40B4-BE49-F238E27FC236}">
                <a16:creationId xmlns:a16="http://schemas.microsoft.com/office/drawing/2014/main" id="{FA7077F6-E38A-4256-B1B9-7AAC77B78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640" y="6392028"/>
            <a:ext cx="305499" cy="3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Image result for interstate 5">
            <a:extLst>
              <a:ext uri="{FF2B5EF4-FFF2-40B4-BE49-F238E27FC236}">
                <a16:creationId xmlns:a16="http://schemas.microsoft.com/office/drawing/2014/main" id="{0B886902-7E2E-479D-BEF7-CCAC445B4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389" y="378381"/>
            <a:ext cx="305499" cy="3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E915A13-D1C0-44A6-9786-68268A1AC78A}"/>
              </a:ext>
            </a:extLst>
          </p:cNvPr>
          <p:cNvSpPr txBox="1"/>
          <p:nvPr/>
        </p:nvSpPr>
        <p:spPr>
          <a:xfrm>
            <a:off x="5675312" y="1205344"/>
            <a:ext cx="503560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&gt;200 acres available with I-5 exposure</a:t>
            </a:r>
          </a:p>
        </p:txBody>
      </p:sp>
      <p:pic>
        <p:nvPicPr>
          <p:cNvPr id="63" name="Picture 2" descr="Image result for interstate 5">
            <a:extLst>
              <a:ext uri="{FF2B5EF4-FFF2-40B4-BE49-F238E27FC236}">
                <a16:creationId xmlns:a16="http://schemas.microsoft.com/office/drawing/2014/main" id="{BE70ECB7-0379-430E-B940-E5C2CA45F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697" y="1229789"/>
            <a:ext cx="388417" cy="38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4E15B20-F453-4580-9B50-B587B77EFE30}"/>
              </a:ext>
            </a:extLst>
          </p:cNvPr>
          <p:cNvSpPr/>
          <p:nvPr/>
        </p:nvSpPr>
        <p:spPr>
          <a:xfrm>
            <a:off x="4449282" y="4851761"/>
            <a:ext cx="270114" cy="1695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4" descr="Image result for taco bell">
            <a:extLst>
              <a:ext uri="{FF2B5EF4-FFF2-40B4-BE49-F238E27FC236}">
                <a16:creationId xmlns:a16="http://schemas.microsoft.com/office/drawing/2014/main" id="{CC9680B3-3CDB-435E-8CEA-6F8C4526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465" y="1232534"/>
            <a:ext cx="297816" cy="2978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6" name="Picture 65" descr="C:\Users\peterc\AppData\Local\Microsoft\Windows\INetCache\Content.MSO\81624146.tmp">
            <a:extLst>
              <a:ext uri="{FF2B5EF4-FFF2-40B4-BE49-F238E27FC236}">
                <a16:creationId xmlns:a16="http://schemas.microsoft.com/office/drawing/2014/main" id="{CDDA8C95-75DA-47D6-B137-95140CF8A03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122" y="1241743"/>
            <a:ext cx="297815" cy="27622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CE138F6-DFDA-47A8-A53A-F68D55F8B746}"/>
              </a:ext>
            </a:extLst>
          </p:cNvPr>
          <p:cNvSpPr/>
          <p:nvPr/>
        </p:nvSpPr>
        <p:spPr>
          <a:xfrm>
            <a:off x="3425905" y="1205344"/>
            <a:ext cx="625968" cy="14899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9D046FAE-DFB0-4866-90A0-D36A57913B9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25916" y="2680592"/>
            <a:ext cx="272670" cy="284002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56FDD3-A7A7-4809-BB5A-111F4BAD5AFE}"/>
              </a:ext>
            </a:extLst>
          </p:cNvPr>
          <p:cNvCxnSpPr>
            <a:cxnSpLocks/>
          </p:cNvCxnSpPr>
          <p:nvPr/>
        </p:nvCxnSpPr>
        <p:spPr>
          <a:xfrm flipH="1">
            <a:off x="4064805" y="683880"/>
            <a:ext cx="132334" cy="570814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92EF8F9A-1177-43D9-869B-0DCBE4C9926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87467" y="2672269"/>
            <a:ext cx="272670" cy="284002"/>
          </a:xfrm>
          <a:prstGeom prst="rect">
            <a:avLst/>
          </a:prstGeom>
        </p:spPr>
      </p:pic>
      <p:pic>
        <p:nvPicPr>
          <p:cNvPr id="2050" name="Picture 2" descr="Image result for interstate 5">
            <a:extLst>
              <a:ext uri="{FF2B5EF4-FFF2-40B4-BE49-F238E27FC236}">
                <a16:creationId xmlns:a16="http://schemas.microsoft.com/office/drawing/2014/main" id="{EDDDDF3E-570A-49B3-BE64-1F79123BD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689" y="1512883"/>
            <a:ext cx="305499" cy="3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interstate 5">
            <a:extLst>
              <a:ext uri="{FF2B5EF4-FFF2-40B4-BE49-F238E27FC236}">
                <a16:creationId xmlns:a16="http://schemas.microsoft.com/office/drawing/2014/main" id="{F3DF8D99-D9C7-4100-8B0D-0BD3BF602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911" y="3259594"/>
            <a:ext cx="305499" cy="3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Image result for interstate 5">
            <a:extLst>
              <a:ext uri="{FF2B5EF4-FFF2-40B4-BE49-F238E27FC236}">
                <a16:creationId xmlns:a16="http://schemas.microsoft.com/office/drawing/2014/main" id="{31A95064-53E4-4806-8560-5993E414E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01" y="4861032"/>
            <a:ext cx="305499" cy="3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:\Users\peterc\AppData\Local\Microsoft\Windows\INetCache\Content.MSO\281DCD14.tmp">
            <a:extLst>
              <a:ext uri="{FF2B5EF4-FFF2-40B4-BE49-F238E27FC236}">
                <a16:creationId xmlns:a16="http://schemas.microsoft.com/office/drawing/2014/main" id="{A4F5A651-02E9-84ED-537F-2D1A79B12180}"/>
              </a:ext>
            </a:extLst>
          </p:cNvPr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9036">
            <a:off x="4290324" y="2537324"/>
            <a:ext cx="192405" cy="194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2BFAD5-49D9-CFA9-FEC3-161C5B66689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896886" y="1611113"/>
            <a:ext cx="523283" cy="2384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F7A6A53-A875-8ACB-9E2A-18D9A85CD59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87619" y="2222633"/>
            <a:ext cx="378450" cy="2926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3706FE-9CAD-F486-67AB-6374EA582FC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203670" y="5336665"/>
            <a:ext cx="833375" cy="3054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0B67A39-2F9B-FB01-2FF6-520B7C94B90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978410" y="5043790"/>
            <a:ext cx="383212" cy="28740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3B8CC3-C099-2172-766F-EA655A768FF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260157" y="2136772"/>
            <a:ext cx="343542" cy="338089"/>
          </a:xfrm>
          <a:prstGeom prst="rect">
            <a:avLst/>
          </a:prstGeom>
        </p:spPr>
      </p:pic>
      <p:pic>
        <p:nvPicPr>
          <p:cNvPr id="18" name="Picture 17" descr="Image result for cinnabon logo">
            <a:extLst>
              <a:ext uri="{FF2B5EF4-FFF2-40B4-BE49-F238E27FC236}">
                <a16:creationId xmlns:a16="http://schemas.microsoft.com/office/drawing/2014/main" id="{D3088FC5-EA50-4E15-99DA-9329AE5F75A1}"/>
              </a:ext>
            </a:extLst>
          </p:cNvPr>
          <p:cNvPicPr/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0" b="29500"/>
          <a:stretch/>
        </p:blipFill>
        <p:spPr bwMode="auto">
          <a:xfrm>
            <a:off x="3272472" y="2070418"/>
            <a:ext cx="441325" cy="180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0284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ca state route 32">
            <a:extLst>
              <a:ext uri="{FF2B5EF4-FFF2-40B4-BE49-F238E27FC236}">
                <a16:creationId xmlns:a16="http://schemas.microsoft.com/office/drawing/2014/main" id="{27286E1E-ED3E-46C8-B269-7C8773B641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599114" cy="59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https://photos.zillowstatic.com/p_h/ISukf6hqxkxfu61000000000.jpg">
            <a:extLst>
              <a:ext uri="{FF2B5EF4-FFF2-40B4-BE49-F238E27FC236}">
                <a16:creationId xmlns:a16="http://schemas.microsoft.com/office/drawing/2014/main" id="{94323176-DF21-4400-B4F8-799E485F9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2888"/>
            <a:ext cx="4894217" cy="367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DCB9CA-4237-4009-9649-44D6B74CF02D}"/>
              </a:ext>
            </a:extLst>
          </p:cNvPr>
          <p:cNvSpPr txBox="1"/>
          <p:nvPr/>
        </p:nvSpPr>
        <p:spPr>
          <a:xfrm>
            <a:off x="1961877" y="3364867"/>
            <a:ext cx="2730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South St @ 6</a:t>
            </a:r>
            <a:r>
              <a:rPr lang="en-US" b="1" baseline="30000" dirty="0"/>
              <a:t>th</a:t>
            </a:r>
            <a:r>
              <a:rPr lang="en-US" b="1" dirty="0"/>
              <a:t>, 7</a:t>
            </a:r>
            <a:r>
              <a:rPr lang="en-US" b="1" baseline="30000" dirty="0"/>
              <a:t>th</a:t>
            </a:r>
            <a:r>
              <a:rPr lang="en-US" b="1" dirty="0"/>
              <a:t>, Cortina</a:t>
            </a:r>
          </a:p>
          <a:p>
            <a:r>
              <a:rPr lang="en-US" b="1" dirty="0"/>
              <a:t>12 parcels</a:t>
            </a:r>
          </a:p>
          <a:p>
            <a:r>
              <a:rPr lang="en-US" b="1" dirty="0"/>
              <a:t>.5 ac to  3.0 ac</a:t>
            </a:r>
          </a:p>
        </p:txBody>
      </p:sp>
      <p:pic>
        <p:nvPicPr>
          <p:cNvPr id="3078" name="Picture 6" descr="https://photos.zillowstatic.com/p_f/ISqdfy36ko7eg70000000000.jpg">
            <a:extLst>
              <a:ext uri="{FF2B5EF4-FFF2-40B4-BE49-F238E27FC236}">
                <a16:creationId xmlns:a16="http://schemas.microsoft.com/office/drawing/2014/main" id="{D75333FB-5C06-46B3-8BD4-A2184F56D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20" y="69669"/>
            <a:ext cx="5380672" cy="301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BA4610-4B99-423A-A602-EED9059EDF63}"/>
              </a:ext>
            </a:extLst>
          </p:cNvPr>
          <p:cNvSpPr txBox="1"/>
          <p:nvPr/>
        </p:nvSpPr>
        <p:spPr>
          <a:xfrm>
            <a:off x="8523260" y="1676505"/>
            <a:ext cx="1942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City utilities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Zoned Commercial</a:t>
            </a:r>
          </a:p>
        </p:txBody>
      </p:sp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A8FC0883-5AB2-4E86-AC01-EF9B620A6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6874" y="1681808"/>
            <a:ext cx="331434" cy="331434"/>
          </a:xfrm>
          <a:prstGeom prst="rect">
            <a:avLst/>
          </a:prstGeom>
        </p:spPr>
      </p:pic>
      <p:pic>
        <p:nvPicPr>
          <p:cNvPr id="3080" name="Picture 8" descr="https://photos.zillowstatic.com/p_f/ISq12sk81ftfy80000000000.jpg">
            <a:extLst>
              <a:ext uri="{FF2B5EF4-FFF2-40B4-BE49-F238E27FC236}">
                <a16:creationId xmlns:a16="http://schemas.microsoft.com/office/drawing/2014/main" id="{E81BAFCA-B0EF-4628-96D1-B05B734D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20" y="3505635"/>
            <a:ext cx="5380673" cy="301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9915CC-87E9-423D-ADA0-E559028C2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9669"/>
            <a:ext cx="5560721" cy="3054162"/>
          </a:xfrm>
          <a:prstGeom prst="rect">
            <a:avLst/>
          </a:prstGeom>
        </p:spPr>
      </p:pic>
      <p:pic>
        <p:nvPicPr>
          <p:cNvPr id="10" name="Graphic 9" descr="Traffic light">
            <a:extLst>
              <a:ext uri="{FF2B5EF4-FFF2-40B4-BE49-F238E27FC236}">
                <a16:creationId xmlns:a16="http://schemas.microsoft.com/office/drawing/2014/main" id="{66C1F0C2-2918-4ED0-8E75-6788512217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65309" y="1981257"/>
            <a:ext cx="295412" cy="295412"/>
          </a:xfrm>
          <a:prstGeom prst="rect">
            <a:avLst/>
          </a:prstGeom>
        </p:spPr>
      </p:pic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BD6544BC-CD3F-4D82-BFAC-45DF2B7687F6}"/>
              </a:ext>
            </a:extLst>
          </p:cNvPr>
          <p:cNvSpPr/>
          <p:nvPr/>
        </p:nvSpPr>
        <p:spPr>
          <a:xfrm>
            <a:off x="2850388" y="1490915"/>
            <a:ext cx="178038" cy="169330"/>
          </a:xfrm>
          <a:prstGeom prst="star5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43DA4BEB-FC45-4444-8917-CA1AC29AC11E}"/>
              </a:ext>
            </a:extLst>
          </p:cNvPr>
          <p:cNvSpPr/>
          <p:nvPr/>
        </p:nvSpPr>
        <p:spPr>
          <a:xfrm>
            <a:off x="2780360" y="1148709"/>
            <a:ext cx="178038" cy="169330"/>
          </a:xfrm>
          <a:prstGeom prst="star5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938A202E-CDB5-4C4A-8572-DEA9B219E945}"/>
              </a:ext>
            </a:extLst>
          </p:cNvPr>
          <p:cNvSpPr/>
          <p:nvPr/>
        </p:nvSpPr>
        <p:spPr>
          <a:xfrm>
            <a:off x="2780360" y="1833538"/>
            <a:ext cx="178038" cy="169330"/>
          </a:xfrm>
          <a:prstGeom prst="star5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7636CA52-2CC6-4FD0-9DC8-0DBE7970872E}"/>
              </a:ext>
            </a:extLst>
          </p:cNvPr>
          <p:cNvSpPr/>
          <p:nvPr/>
        </p:nvSpPr>
        <p:spPr>
          <a:xfrm>
            <a:off x="3228080" y="1425653"/>
            <a:ext cx="178038" cy="169330"/>
          </a:xfrm>
          <a:prstGeom prst="star5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DC20DE75-A9A0-4DFE-90EA-0FB896A9B31B}"/>
              </a:ext>
            </a:extLst>
          </p:cNvPr>
          <p:cNvSpPr/>
          <p:nvPr/>
        </p:nvSpPr>
        <p:spPr>
          <a:xfrm>
            <a:off x="3317099" y="1819602"/>
            <a:ext cx="178038" cy="169330"/>
          </a:xfrm>
          <a:prstGeom prst="star5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DFD12225-282A-440D-8815-E230B7C35493}"/>
              </a:ext>
            </a:extLst>
          </p:cNvPr>
          <p:cNvSpPr/>
          <p:nvPr/>
        </p:nvSpPr>
        <p:spPr>
          <a:xfrm>
            <a:off x="3737947" y="1401561"/>
            <a:ext cx="178038" cy="169330"/>
          </a:xfrm>
          <a:prstGeom prst="star5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C37D79E3-3FC6-46BF-B626-A3FBA5A53CBA}"/>
              </a:ext>
            </a:extLst>
          </p:cNvPr>
          <p:cNvSpPr/>
          <p:nvPr/>
        </p:nvSpPr>
        <p:spPr>
          <a:xfrm>
            <a:off x="3559909" y="979379"/>
            <a:ext cx="178038" cy="169330"/>
          </a:xfrm>
          <a:prstGeom prst="star5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1E613317-BF8D-472C-A40A-EE039CC1DAF4}"/>
              </a:ext>
            </a:extLst>
          </p:cNvPr>
          <p:cNvSpPr/>
          <p:nvPr/>
        </p:nvSpPr>
        <p:spPr>
          <a:xfrm>
            <a:off x="3992502" y="979379"/>
            <a:ext cx="178038" cy="169330"/>
          </a:xfrm>
          <a:prstGeom prst="star5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B9ED7A2B-46FF-425C-9004-F01AAC720E1E}"/>
              </a:ext>
            </a:extLst>
          </p:cNvPr>
          <p:cNvSpPr/>
          <p:nvPr/>
        </p:nvSpPr>
        <p:spPr>
          <a:xfrm>
            <a:off x="3972812" y="1807347"/>
            <a:ext cx="178038" cy="169330"/>
          </a:xfrm>
          <a:prstGeom prst="star5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0C4EB823-6499-4C89-99B1-1488868963FC}"/>
              </a:ext>
            </a:extLst>
          </p:cNvPr>
          <p:cNvSpPr/>
          <p:nvPr/>
        </p:nvSpPr>
        <p:spPr>
          <a:xfrm>
            <a:off x="3694531" y="1811927"/>
            <a:ext cx="178038" cy="169330"/>
          </a:xfrm>
          <a:prstGeom prst="star5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295FAC96-B474-494C-AA0C-175AAE10141D}"/>
              </a:ext>
            </a:extLst>
          </p:cNvPr>
          <p:cNvSpPr/>
          <p:nvPr/>
        </p:nvSpPr>
        <p:spPr>
          <a:xfrm>
            <a:off x="4567515" y="1762860"/>
            <a:ext cx="178038" cy="169330"/>
          </a:xfrm>
          <a:prstGeom prst="star5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A510CBCF-415B-45CB-AA00-05E48947B104}"/>
              </a:ext>
            </a:extLst>
          </p:cNvPr>
          <p:cNvSpPr/>
          <p:nvPr/>
        </p:nvSpPr>
        <p:spPr>
          <a:xfrm>
            <a:off x="4560315" y="1430917"/>
            <a:ext cx="178038" cy="169330"/>
          </a:xfrm>
          <a:prstGeom prst="star5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69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1398A9-78A1-49B5-9A24-8C1542C66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0"/>
            <a:ext cx="11303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94ACAC-EBC1-4556-8D13-0D8F76121E4F}"/>
              </a:ext>
            </a:extLst>
          </p:cNvPr>
          <p:cNvSpPr txBox="1"/>
          <p:nvPr/>
        </p:nvSpPr>
        <p:spPr>
          <a:xfrm>
            <a:off x="2540411" y="948267"/>
            <a:ext cx="3555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18 acres @ I-5 interchange</a:t>
            </a:r>
          </a:p>
          <a:p>
            <a:pPr algn="ctr"/>
            <a:r>
              <a:rPr lang="en-US" sz="2400" b="1" dirty="0"/>
              <a:t>with access street</a:t>
            </a:r>
          </a:p>
        </p:txBody>
      </p:sp>
    </p:spTree>
    <p:extLst>
      <p:ext uri="{BB962C8B-B14F-4D97-AF65-F5344CB8AC3E}">
        <p14:creationId xmlns:p14="http://schemas.microsoft.com/office/powerpoint/2010/main" val="3873628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2A8F81-A228-467B-B3EC-CCFEC5279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73" y="0"/>
            <a:ext cx="11391254" cy="6858000"/>
          </a:xfrm>
          <a:prstGeom prst="rect">
            <a:avLst/>
          </a:prstGeom>
        </p:spPr>
      </p:pic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1BDC6672-7FED-4819-BDE8-C21414E1E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805" y="699795"/>
            <a:ext cx="3418877" cy="191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62B86254-D2B8-4E23-B2BE-D329BE14515E}"/>
              </a:ext>
            </a:extLst>
          </p:cNvPr>
          <p:cNvSpPr/>
          <p:nvPr/>
        </p:nvSpPr>
        <p:spPr>
          <a:xfrm rot="19871089">
            <a:off x="5685664" y="2647699"/>
            <a:ext cx="2408528" cy="690465"/>
          </a:xfrm>
          <a:prstGeom prst="lef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82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8305C3-AAD1-4EB9-8450-8E92D5EB0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38" y="15751"/>
            <a:ext cx="1139125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5C5164-4741-4C15-A7E6-89CF4F5C555C}"/>
              </a:ext>
            </a:extLst>
          </p:cNvPr>
          <p:cNvSpPr txBox="1"/>
          <p:nvPr/>
        </p:nvSpPr>
        <p:spPr>
          <a:xfrm>
            <a:off x="4358595" y="398306"/>
            <a:ext cx="300620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17 months later!</a:t>
            </a:r>
          </a:p>
        </p:txBody>
      </p:sp>
      <p:pic>
        <p:nvPicPr>
          <p:cNvPr id="4" name="Picture 2" descr="Image result for pilot flying j orland ca">
            <a:extLst>
              <a:ext uri="{FF2B5EF4-FFF2-40B4-BE49-F238E27FC236}">
                <a16:creationId xmlns:a16="http://schemas.microsoft.com/office/drawing/2014/main" id="{63FE020A-AC49-4E90-ABC2-6CDD413D9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894" y="1117923"/>
            <a:ext cx="3934408" cy="221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07F5CEC0-8AE7-46CB-A3C9-B990635FB008}"/>
              </a:ext>
            </a:extLst>
          </p:cNvPr>
          <p:cNvSpPr/>
          <p:nvPr/>
        </p:nvSpPr>
        <p:spPr>
          <a:xfrm rot="19871089">
            <a:off x="5632074" y="3120636"/>
            <a:ext cx="2068426" cy="690465"/>
          </a:xfrm>
          <a:prstGeom prst="lef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82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9104</TotalTime>
  <Words>108</Words>
  <Application>Microsoft Office PowerPoint</Application>
  <PresentationFormat>Widescreen</PresentationFormat>
  <Paragraphs>33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Carr</dc:creator>
  <cp:lastModifiedBy>Peter Carr</cp:lastModifiedBy>
  <cp:revision>22</cp:revision>
  <dcterms:created xsi:type="dcterms:W3CDTF">2019-01-17T20:27:54Z</dcterms:created>
  <dcterms:modified xsi:type="dcterms:W3CDTF">2023-07-26T23:00:29Z</dcterms:modified>
</cp:coreProperties>
</file>